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477" r:id="rId5"/>
    <p:sldId id="478" r:id="rId6"/>
    <p:sldId id="479" r:id="rId7"/>
    <p:sldId id="480" r:id="rId8"/>
    <p:sldId id="481" r:id="rId9"/>
    <p:sldId id="482" r:id="rId10"/>
    <p:sldId id="470" r:id="rId11"/>
    <p:sldId id="471" r:id="rId12"/>
    <p:sldId id="474" r:id="rId13"/>
    <p:sldId id="472" r:id="rId14"/>
    <p:sldId id="473" r:id="rId15"/>
    <p:sldId id="48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555937-8A1B-4CB1-B190-DACF264CD7A2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48DC2D1-3434-4146-A4E9-B212E272549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We need some level of calculus and linear algebra</a:t>
          </a:r>
          <a:br>
            <a:rPr lang="en-US"/>
          </a:br>
          <a:r>
            <a:rPr lang="ja-JP" b="1">
              <a:highlight>
                <a:srgbClr val="FFFF00"/>
              </a:highlight>
            </a:rPr>
            <a:t>我们需要具备一定程度的微积分和线性代数知识</a:t>
          </a:r>
          <a:endParaRPr lang="en-US" b="1">
            <a:highlight>
              <a:srgbClr val="FFFF00"/>
            </a:highlight>
          </a:endParaRPr>
        </a:p>
      </dgm:t>
    </dgm:pt>
    <dgm:pt modelId="{2FA9B1E7-DBBB-4A44-A308-5AE4128A43A3}" type="parTrans" cxnId="{5E65CD51-D35B-4A45-9424-26E032678093}">
      <dgm:prSet/>
      <dgm:spPr/>
      <dgm:t>
        <a:bodyPr/>
        <a:lstStyle/>
        <a:p>
          <a:endParaRPr lang="en-US"/>
        </a:p>
      </dgm:t>
    </dgm:pt>
    <dgm:pt modelId="{7BE1C52B-FE1A-4951-B1B0-E45FA4535EED}" type="sibTrans" cxnId="{5E65CD51-D35B-4A45-9424-26E03267809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29AFD38-3CF2-4B14-96F7-2F84F526BF6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Vector, matrix, inner product, matrix-matrix multiplication</a:t>
          </a:r>
          <a:br>
            <a:rPr lang="en-US"/>
          </a:br>
          <a:r>
            <a:rPr lang="ja-JP" b="1">
              <a:highlight>
                <a:srgbClr val="FFFF00"/>
              </a:highlight>
            </a:rPr>
            <a:t>向量、矩阵、内积、矩阵与矩阵的乘法</a:t>
          </a:r>
          <a:endParaRPr lang="en-US">
            <a:highlight>
              <a:srgbClr val="FFFF00"/>
            </a:highlight>
          </a:endParaRPr>
        </a:p>
      </dgm:t>
    </dgm:pt>
    <dgm:pt modelId="{99F0CA79-1069-4A83-BE97-DCD03A2E5480}" type="parTrans" cxnId="{F8957D49-B7CB-4E2C-A0A0-CBA406C69A67}">
      <dgm:prSet/>
      <dgm:spPr/>
      <dgm:t>
        <a:bodyPr/>
        <a:lstStyle/>
        <a:p>
          <a:endParaRPr lang="en-US"/>
        </a:p>
      </dgm:t>
    </dgm:pt>
    <dgm:pt modelId="{F8BC8203-5001-4DF3-9064-2A9276A5AD41}" type="sibTrans" cxnId="{F8957D49-B7CB-4E2C-A0A0-CBA406C69A6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0A5A952-3ABB-4CD6-882D-FAF9051AF0B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Derivatives of polynomials and exponential functions</a:t>
          </a:r>
          <a:br>
            <a:rPr lang="en-US"/>
          </a:br>
          <a:r>
            <a:rPr lang="ja-JP" b="1">
              <a:highlight>
                <a:srgbClr val="FFFF00"/>
              </a:highlight>
            </a:rPr>
            <a:t>多项式函数</a:t>
          </a:r>
          <a:r>
            <a:rPr lang="ja-JP">
              <a:highlight>
                <a:srgbClr val="FFFF00"/>
              </a:highlight>
            </a:rPr>
            <a:t>和</a:t>
          </a:r>
          <a:r>
            <a:rPr lang="ja-JP" b="1">
              <a:highlight>
                <a:srgbClr val="FFFF00"/>
              </a:highlight>
            </a:rPr>
            <a:t>指数函数</a:t>
          </a:r>
          <a:r>
            <a:rPr lang="ja-JP">
              <a:highlight>
                <a:srgbClr val="FFFF00"/>
              </a:highlight>
            </a:rPr>
            <a:t>的导数</a:t>
          </a:r>
          <a:endParaRPr lang="en-US">
            <a:highlight>
              <a:srgbClr val="FFFF00"/>
            </a:highlight>
          </a:endParaRPr>
        </a:p>
      </dgm:t>
    </dgm:pt>
    <dgm:pt modelId="{3AB23F77-6101-4790-AF7C-D9EA2C424982}" type="parTrans" cxnId="{7341D80E-CA7D-46DD-B916-75F1E7035734}">
      <dgm:prSet/>
      <dgm:spPr/>
      <dgm:t>
        <a:bodyPr/>
        <a:lstStyle/>
        <a:p>
          <a:endParaRPr lang="en-US"/>
        </a:p>
      </dgm:t>
    </dgm:pt>
    <dgm:pt modelId="{A25A9B28-AC92-4125-8228-1FFADE508972}" type="sibTrans" cxnId="{7341D80E-CA7D-46DD-B916-75F1E703573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88CF978-3183-42EF-8B55-0939E5B679C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• Chain rule for finding the derivative of a composite function</a:t>
          </a:r>
          <a:br>
            <a:rPr lang="en-US"/>
          </a:br>
          <a:r>
            <a:rPr lang="ja-JP" b="1">
              <a:highlight>
                <a:srgbClr val="FFFF00"/>
              </a:highlight>
            </a:rPr>
            <a:t>利用链式法则求复合函数的导数</a:t>
          </a:r>
          <a:endParaRPr lang="en-US" b="1">
            <a:highlight>
              <a:srgbClr val="FFFF00"/>
            </a:highlight>
          </a:endParaRPr>
        </a:p>
      </dgm:t>
    </dgm:pt>
    <dgm:pt modelId="{5845A6DA-2DD0-4901-816E-B52C01BD8357}" type="parTrans" cxnId="{BA15C0D9-A19E-43B0-AE30-9F1DC87CDA6F}">
      <dgm:prSet/>
      <dgm:spPr/>
      <dgm:t>
        <a:bodyPr/>
        <a:lstStyle/>
        <a:p>
          <a:endParaRPr lang="en-US"/>
        </a:p>
      </dgm:t>
    </dgm:pt>
    <dgm:pt modelId="{7BB0481F-A3B6-4591-9D93-638168278658}" type="sibTrans" cxnId="{BA15C0D9-A19E-43B0-AE30-9F1DC87CDA6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BFAB1CD-D546-49EE-8A83-F69A46B8DD3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• Basics of probability and statistics</a:t>
          </a:r>
          <a:br>
            <a:rPr lang="en-US"/>
          </a:br>
          <a:r>
            <a:rPr lang="ja-JP" b="0">
              <a:highlight>
                <a:srgbClr val="FFFF00"/>
              </a:highlight>
            </a:rPr>
            <a:t>概率与统计的基础知识</a:t>
          </a:r>
          <a:endParaRPr lang="en-US" b="0">
            <a:highlight>
              <a:srgbClr val="FFFF00"/>
            </a:highlight>
          </a:endParaRPr>
        </a:p>
      </dgm:t>
    </dgm:pt>
    <dgm:pt modelId="{BC760224-D767-4221-8673-7163A82AA416}" type="parTrans" cxnId="{8DB70C93-35EB-46B0-A681-4B7178090CB0}">
      <dgm:prSet/>
      <dgm:spPr/>
      <dgm:t>
        <a:bodyPr/>
        <a:lstStyle/>
        <a:p>
          <a:endParaRPr lang="en-US"/>
        </a:p>
      </dgm:t>
    </dgm:pt>
    <dgm:pt modelId="{E05B3376-B722-4F3B-9D50-DDB783A1B54D}" type="sibTrans" cxnId="{8DB70C93-35EB-46B0-A681-4B7178090CB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B4FE2B5-7048-42A2-905E-2D056229367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• Probability distributions (normal distribution, Bernoulli distribution, etc.)</a:t>
          </a:r>
          <a:br>
            <a:rPr lang="en-US"/>
          </a:br>
          <a:r>
            <a:rPr lang="ja-JP" b="1">
              <a:highlight>
                <a:srgbClr val="FFFF00"/>
              </a:highlight>
            </a:rPr>
            <a:t>概率分布（如正态分布、伯努利分布等）</a:t>
          </a:r>
          <a:endParaRPr lang="en-US" b="1">
            <a:highlight>
              <a:srgbClr val="FFFF00"/>
            </a:highlight>
          </a:endParaRPr>
        </a:p>
      </dgm:t>
    </dgm:pt>
    <dgm:pt modelId="{E5ACDA30-7F4E-4038-8763-1C7ECFE08D50}" type="parTrans" cxnId="{14EBBD66-FE63-40DC-BBA7-BBFE70077AA0}">
      <dgm:prSet/>
      <dgm:spPr/>
      <dgm:t>
        <a:bodyPr/>
        <a:lstStyle/>
        <a:p>
          <a:endParaRPr lang="en-US"/>
        </a:p>
      </dgm:t>
    </dgm:pt>
    <dgm:pt modelId="{30C88E1E-3F87-4167-9371-9A8EA385992E}" type="sibTrans" cxnId="{14EBBD66-FE63-40DC-BBA7-BBFE70077AA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7CDF7AD-1961-470F-A7EC-25A2B4C0260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 dirty="0"/>
            <a:t>• Mean, standard deviation, …</a:t>
          </a:r>
          <a:br>
            <a:rPr lang="en-US" dirty="0"/>
          </a:br>
          <a:r>
            <a:rPr lang="ja-JP" b="0" dirty="0">
              <a:highlight>
                <a:srgbClr val="FFFF00"/>
              </a:highlight>
            </a:rPr>
            <a:t>均值、标准差等基本统计量</a:t>
          </a:r>
          <a:endParaRPr lang="en-US" b="0" dirty="0">
            <a:highlight>
              <a:srgbClr val="FFFF00"/>
            </a:highlight>
          </a:endParaRPr>
        </a:p>
      </dgm:t>
    </dgm:pt>
    <dgm:pt modelId="{12BCFDD9-4F53-48CE-944A-38A556D9219D}" type="parTrans" cxnId="{9CC2CE03-80F4-4578-8904-D13BE49ADF4C}">
      <dgm:prSet/>
      <dgm:spPr/>
      <dgm:t>
        <a:bodyPr/>
        <a:lstStyle/>
        <a:p>
          <a:endParaRPr lang="en-US"/>
        </a:p>
      </dgm:t>
    </dgm:pt>
    <dgm:pt modelId="{57A82497-3EE9-4E49-9FC1-CAFDCF3DDE6E}" type="sibTrans" cxnId="{9CC2CE03-80F4-4578-8904-D13BE49ADF4C}">
      <dgm:prSet/>
      <dgm:spPr/>
      <dgm:t>
        <a:bodyPr/>
        <a:lstStyle/>
        <a:p>
          <a:endParaRPr lang="en-US"/>
        </a:p>
      </dgm:t>
    </dgm:pt>
    <dgm:pt modelId="{31D187C2-8AD9-4E0F-8BD1-17892C87348B}" type="pres">
      <dgm:prSet presAssocID="{93555937-8A1B-4CB1-B190-DACF264CD7A2}" presName="root" presStyleCnt="0">
        <dgm:presLayoutVars>
          <dgm:dir/>
          <dgm:resizeHandles val="exact"/>
        </dgm:presLayoutVars>
      </dgm:prSet>
      <dgm:spPr/>
    </dgm:pt>
    <dgm:pt modelId="{FF5E5E5A-5CAA-4519-B81D-42F78BBD5FEF}" type="pres">
      <dgm:prSet presAssocID="{248DC2D1-3434-4146-A4E9-B212E2725498}" presName="compNode" presStyleCnt="0"/>
      <dgm:spPr/>
    </dgm:pt>
    <dgm:pt modelId="{F4FCB075-EA6C-40E1-9A26-B86982C5C049}" type="pres">
      <dgm:prSet presAssocID="{248DC2D1-3434-4146-A4E9-B212E2725498}" presName="iconBgRect" presStyleLbl="bgShp" presStyleIdx="0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A1E3B67A-3307-4476-B817-1DB51DDFFC9F}" type="pres">
      <dgm:prSet presAssocID="{248DC2D1-3434-4146-A4E9-B212E2725498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F8EF7418-1222-4F4D-966F-81B82FDC1F3C}" type="pres">
      <dgm:prSet presAssocID="{248DC2D1-3434-4146-A4E9-B212E2725498}" presName="spaceRect" presStyleCnt="0"/>
      <dgm:spPr/>
    </dgm:pt>
    <dgm:pt modelId="{B3BDFB3E-74EB-4721-817B-3FB1F3B09CB1}" type="pres">
      <dgm:prSet presAssocID="{248DC2D1-3434-4146-A4E9-B212E2725498}" presName="textRect" presStyleLbl="revTx" presStyleIdx="0" presStyleCnt="7">
        <dgm:presLayoutVars>
          <dgm:chMax val="1"/>
          <dgm:chPref val="1"/>
        </dgm:presLayoutVars>
      </dgm:prSet>
      <dgm:spPr/>
    </dgm:pt>
    <dgm:pt modelId="{9FAD1375-3535-41B9-A7A4-DC61FB495560}" type="pres">
      <dgm:prSet presAssocID="{7BE1C52B-FE1A-4951-B1B0-E45FA4535EED}" presName="sibTrans" presStyleCnt="0"/>
      <dgm:spPr/>
    </dgm:pt>
    <dgm:pt modelId="{31F3B88F-0E52-478D-8948-59ABFF65E87D}" type="pres">
      <dgm:prSet presAssocID="{029AFD38-3CF2-4B14-96F7-2F84F526BF64}" presName="compNode" presStyleCnt="0"/>
      <dgm:spPr/>
    </dgm:pt>
    <dgm:pt modelId="{913A6A21-553C-4F71-9414-078FFF01E7E3}" type="pres">
      <dgm:prSet presAssocID="{029AFD38-3CF2-4B14-96F7-2F84F526BF64}" presName="iconBgRect" presStyleLbl="bgShp" presStyleIdx="1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B4031503-6DA2-4EF1-8E14-2A9B465AB8C5}" type="pres">
      <dgm:prSet presAssocID="{029AFD38-3CF2-4B14-96F7-2F84F526BF64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nn Diagram"/>
        </a:ext>
      </dgm:extLst>
    </dgm:pt>
    <dgm:pt modelId="{FBA3C4A4-CB21-4FBE-83DF-128403389344}" type="pres">
      <dgm:prSet presAssocID="{029AFD38-3CF2-4B14-96F7-2F84F526BF64}" presName="spaceRect" presStyleCnt="0"/>
      <dgm:spPr/>
    </dgm:pt>
    <dgm:pt modelId="{74D3E7E6-C8BE-45EC-B913-FC9B1830BA49}" type="pres">
      <dgm:prSet presAssocID="{029AFD38-3CF2-4B14-96F7-2F84F526BF64}" presName="textRect" presStyleLbl="revTx" presStyleIdx="1" presStyleCnt="7">
        <dgm:presLayoutVars>
          <dgm:chMax val="1"/>
          <dgm:chPref val="1"/>
        </dgm:presLayoutVars>
      </dgm:prSet>
      <dgm:spPr/>
    </dgm:pt>
    <dgm:pt modelId="{337A3F54-D782-487E-A13C-55E728EC6122}" type="pres">
      <dgm:prSet presAssocID="{F8BC8203-5001-4DF3-9064-2A9276A5AD41}" presName="sibTrans" presStyleCnt="0"/>
      <dgm:spPr/>
    </dgm:pt>
    <dgm:pt modelId="{AEEF32C4-344E-49EB-B5A2-43C09EF0ECA9}" type="pres">
      <dgm:prSet presAssocID="{20A5A952-3ABB-4CD6-882D-FAF9051AF0B9}" presName="compNode" presStyleCnt="0"/>
      <dgm:spPr/>
    </dgm:pt>
    <dgm:pt modelId="{DCCA4D26-7C8B-4F14-9EFF-5DDFCA43F6E2}" type="pres">
      <dgm:prSet presAssocID="{20A5A952-3ABB-4CD6-882D-FAF9051AF0B9}" presName="iconBgRect" presStyleLbl="bgShp" presStyleIdx="2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D0F0D0D7-12B3-49B9-9FA7-3C93379349B4}" type="pres">
      <dgm:prSet presAssocID="{20A5A952-3ABB-4CD6-882D-FAF9051AF0B9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F8A020F-7DF3-4586-8893-286A4C7D93AC}" type="pres">
      <dgm:prSet presAssocID="{20A5A952-3ABB-4CD6-882D-FAF9051AF0B9}" presName="spaceRect" presStyleCnt="0"/>
      <dgm:spPr/>
    </dgm:pt>
    <dgm:pt modelId="{97C46F5B-C931-42A8-A502-2CB750C5925D}" type="pres">
      <dgm:prSet presAssocID="{20A5A952-3ABB-4CD6-882D-FAF9051AF0B9}" presName="textRect" presStyleLbl="revTx" presStyleIdx="2" presStyleCnt="7">
        <dgm:presLayoutVars>
          <dgm:chMax val="1"/>
          <dgm:chPref val="1"/>
        </dgm:presLayoutVars>
      </dgm:prSet>
      <dgm:spPr/>
    </dgm:pt>
    <dgm:pt modelId="{8FBA9534-ACD6-4452-8DBB-1F6DBC565CBB}" type="pres">
      <dgm:prSet presAssocID="{A25A9B28-AC92-4125-8228-1FFADE508972}" presName="sibTrans" presStyleCnt="0"/>
      <dgm:spPr/>
    </dgm:pt>
    <dgm:pt modelId="{3CFD01C2-8BE2-4F8C-8381-67DE0C03B43C}" type="pres">
      <dgm:prSet presAssocID="{E88CF978-3183-42EF-8B55-0939E5B679C2}" presName="compNode" presStyleCnt="0"/>
      <dgm:spPr/>
    </dgm:pt>
    <dgm:pt modelId="{972D9BDC-96A2-4495-AA5D-3BB2D91720CA}" type="pres">
      <dgm:prSet presAssocID="{E88CF978-3183-42EF-8B55-0939E5B679C2}" presName="iconBgRect" presStyleLbl="bgShp" presStyleIdx="3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68077630-D9AC-4718-81C9-B5BBF40C72FB}" type="pres">
      <dgm:prSet presAssocID="{E88CF978-3183-42EF-8B55-0939E5B679C2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aker"/>
        </a:ext>
      </dgm:extLst>
    </dgm:pt>
    <dgm:pt modelId="{9F9530E3-6533-4D08-A742-0080C13DF045}" type="pres">
      <dgm:prSet presAssocID="{E88CF978-3183-42EF-8B55-0939E5B679C2}" presName="spaceRect" presStyleCnt="0"/>
      <dgm:spPr/>
    </dgm:pt>
    <dgm:pt modelId="{D791B386-545D-4DB4-B4E4-B41CCC959575}" type="pres">
      <dgm:prSet presAssocID="{E88CF978-3183-42EF-8B55-0939E5B679C2}" presName="textRect" presStyleLbl="revTx" presStyleIdx="3" presStyleCnt="7">
        <dgm:presLayoutVars>
          <dgm:chMax val="1"/>
          <dgm:chPref val="1"/>
        </dgm:presLayoutVars>
      </dgm:prSet>
      <dgm:spPr/>
    </dgm:pt>
    <dgm:pt modelId="{CEAA248E-6F3C-4861-A688-3E4A7C2E1C33}" type="pres">
      <dgm:prSet presAssocID="{7BB0481F-A3B6-4591-9D93-638168278658}" presName="sibTrans" presStyleCnt="0"/>
      <dgm:spPr/>
    </dgm:pt>
    <dgm:pt modelId="{81DF7BE6-0959-4F65-81D5-D34F23851575}" type="pres">
      <dgm:prSet presAssocID="{1BFAB1CD-D546-49EE-8A83-F69A46B8DD37}" presName="compNode" presStyleCnt="0"/>
      <dgm:spPr/>
    </dgm:pt>
    <dgm:pt modelId="{F4715053-2DA9-4C42-A32F-855B063EB1BF}" type="pres">
      <dgm:prSet presAssocID="{1BFAB1CD-D546-49EE-8A83-F69A46B8DD37}" presName="iconBgRect" presStyleLbl="bgShp" presStyleIdx="4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AF715BE9-7A20-40C0-993E-2DAF4A70B8E4}" type="pres">
      <dgm:prSet presAssocID="{1BFAB1CD-D546-49EE-8A83-F69A46B8DD37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E7FB1798-0A6B-4730-9BB3-DB21EDCEC606}" type="pres">
      <dgm:prSet presAssocID="{1BFAB1CD-D546-49EE-8A83-F69A46B8DD37}" presName="spaceRect" presStyleCnt="0"/>
      <dgm:spPr/>
    </dgm:pt>
    <dgm:pt modelId="{40BD2289-8E2B-4AD0-AE7B-C933F8CBEE13}" type="pres">
      <dgm:prSet presAssocID="{1BFAB1CD-D546-49EE-8A83-F69A46B8DD37}" presName="textRect" presStyleLbl="revTx" presStyleIdx="4" presStyleCnt="7">
        <dgm:presLayoutVars>
          <dgm:chMax val="1"/>
          <dgm:chPref val="1"/>
        </dgm:presLayoutVars>
      </dgm:prSet>
      <dgm:spPr/>
    </dgm:pt>
    <dgm:pt modelId="{FBF06D4E-DD81-45B7-96BF-03CC9F87CDAD}" type="pres">
      <dgm:prSet presAssocID="{E05B3376-B722-4F3B-9D50-DDB783A1B54D}" presName="sibTrans" presStyleCnt="0"/>
      <dgm:spPr/>
    </dgm:pt>
    <dgm:pt modelId="{E129B6AD-5F74-4DF7-8EEC-29AD9F6B1CAE}" type="pres">
      <dgm:prSet presAssocID="{4B4FE2B5-7048-42A2-905E-2D056229367C}" presName="compNode" presStyleCnt="0"/>
      <dgm:spPr/>
    </dgm:pt>
    <dgm:pt modelId="{00BE21F3-E9ED-43E0-B901-970FF888CE70}" type="pres">
      <dgm:prSet presAssocID="{4B4FE2B5-7048-42A2-905E-2D056229367C}" presName="iconBgRect" presStyleLbl="bgShp" presStyleIdx="5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71430061-834B-489D-8992-2ACD4B6F90C8}" type="pres">
      <dgm:prSet presAssocID="{4B4FE2B5-7048-42A2-905E-2D056229367C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llipop"/>
        </a:ext>
      </dgm:extLst>
    </dgm:pt>
    <dgm:pt modelId="{6C542864-687F-4484-A66A-9AE912C85D7E}" type="pres">
      <dgm:prSet presAssocID="{4B4FE2B5-7048-42A2-905E-2D056229367C}" presName="spaceRect" presStyleCnt="0"/>
      <dgm:spPr/>
    </dgm:pt>
    <dgm:pt modelId="{1B75DB83-4324-4607-8FA1-09E100EB61D4}" type="pres">
      <dgm:prSet presAssocID="{4B4FE2B5-7048-42A2-905E-2D056229367C}" presName="textRect" presStyleLbl="revTx" presStyleIdx="5" presStyleCnt="7">
        <dgm:presLayoutVars>
          <dgm:chMax val="1"/>
          <dgm:chPref val="1"/>
        </dgm:presLayoutVars>
      </dgm:prSet>
      <dgm:spPr/>
    </dgm:pt>
    <dgm:pt modelId="{97C73D06-14D1-45F3-8F29-A4F4E435E6FB}" type="pres">
      <dgm:prSet presAssocID="{30C88E1E-3F87-4167-9371-9A8EA385992E}" presName="sibTrans" presStyleCnt="0"/>
      <dgm:spPr/>
    </dgm:pt>
    <dgm:pt modelId="{89286BD5-DF11-40E6-B9CB-249452B7E3FA}" type="pres">
      <dgm:prSet presAssocID="{87CDF7AD-1961-470F-A7EC-25A2B4C0260F}" presName="compNode" presStyleCnt="0"/>
      <dgm:spPr/>
    </dgm:pt>
    <dgm:pt modelId="{0CEDFCCC-5E7B-4BFD-B22C-1B87C5F0BDF4}" type="pres">
      <dgm:prSet presAssocID="{87CDF7AD-1961-470F-A7EC-25A2B4C0260F}" presName="iconBgRect" presStyleLbl="bgShp" presStyleIdx="6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2B1F83C5-2BCD-4AE8-873C-3D0994E150C9}" type="pres">
      <dgm:prSet presAssocID="{87CDF7AD-1961-470F-A7EC-25A2B4C0260F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active Sign"/>
        </a:ext>
      </dgm:extLst>
    </dgm:pt>
    <dgm:pt modelId="{D24933CC-B627-475E-98A0-55FABF246FB4}" type="pres">
      <dgm:prSet presAssocID="{87CDF7AD-1961-470F-A7EC-25A2B4C0260F}" presName="spaceRect" presStyleCnt="0"/>
      <dgm:spPr/>
    </dgm:pt>
    <dgm:pt modelId="{D8BF64C2-F01D-47E2-BB3C-3AD8856FB994}" type="pres">
      <dgm:prSet presAssocID="{87CDF7AD-1961-470F-A7EC-25A2B4C0260F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9CC2CE03-80F4-4578-8904-D13BE49ADF4C}" srcId="{93555937-8A1B-4CB1-B190-DACF264CD7A2}" destId="{87CDF7AD-1961-470F-A7EC-25A2B4C0260F}" srcOrd="6" destOrd="0" parTransId="{12BCFDD9-4F53-48CE-944A-38A556D9219D}" sibTransId="{57A82497-3EE9-4E49-9FC1-CAFDCF3DDE6E}"/>
    <dgm:cxn modelId="{7341D80E-CA7D-46DD-B916-75F1E7035734}" srcId="{93555937-8A1B-4CB1-B190-DACF264CD7A2}" destId="{20A5A952-3ABB-4CD6-882D-FAF9051AF0B9}" srcOrd="2" destOrd="0" parTransId="{3AB23F77-6101-4790-AF7C-D9EA2C424982}" sibTransId="{A25A9B28-AC92-4125-8228-1FFADE508972}"/>
    <dgm:cxn modelId="{7165AD64-BB46-40BF-84AC-AEFE41E57FAD}" type="presOf" srcId="{E88CF978-3183-42EF-8B55-0939E5B679C2}" destId="{D791B386-545D-4DB4-B4E4-B41CCC959575}" srcOrd="0" destOrd="0" presId="urn:microsoft.com/office/officeart/2018/5/layout/IconLeafLabelList"/>
    <dgm:cxn modelId="{14EBBD66-FE63-40DC-BBA7-BBFE70077AA0}" srcId="{93555937-8A1B-4CB1-B190-DACF264CD7A2}" destId="{4B4FE2B5-7048-42A2-905E-2D056229367C}" srcOrd="5" destOrd="0" parTransId="{E5ACDA30-7F4E-4038-8763-1C7ECFE08D50}" sibTransId="{30C88E1E-3F87-4167-9371-9A8EA385992E}"/>
    <dgm:cxn modelId="{F8957D49-B7CB-4E2C-A0A0-CBA406C69A67}" srcId="{93555937-8A1B-4CB1-B190-DACF264CD7A2}" destId="{029AFD38-3CF2-4B14-96F7-2F84F526BF64}" srcOrd="1" destOrd="0" parTransId="{99F0CA79-1069-4A83-BE97-DCD03A2E5480}" sibTransId="{F8BC8203-5001-4DF3-9064-2A9276A5AD41}"/>
    <dgm:cxn modelId="{037E466D-17F5-4F1F-80CB-D596BD4B8BE5}" type="presOf" srcId="{1BFAB1CD-D546-49EE-8A83-F69A46B8DD37}" destId="{40BD2289-8E2B-4AD0-AE7B-C933F8CBEE13}" srcOrd="0" destOrd="0" presId="urn:microsoft.com/office/officeart/2018/5/layout/IconLeafLabelList"/>
    <dgm:cxn modelId="{5E65CD51-D35B-4A45-9424-26E032678093}" srcId="{93555937-8A1B-4CB1-B190-DACF264CD7A2}" destId="{248DC2D1-3434-4146-A4E9-B212E2725498}" srcOrd="0" destOrd="0" parTransId="{2FA9B1E7-DBBB-4A44-A308-5AE4128A43A3}" sibTransId="{7BE1C52B-FE1A-4951-B1B0-E45FA4535EED}"/>
    <dgm:cxn modelId="{D1D1D792-110F-4CE6-805F-524119FC7C80}" type="presOf" srcId="{87CDF7AD-1961-470F-A7EC-25A2B4C0260F}" destId="{D8BF64C2-F01D-47E2-BB3C-3AD8856FB994}" srcOrd="0" destOrd="0" presId="urn:microsoft.com/office/officeart/2018/5/layout/IconLeafLabelList"/>
    <dgm:cxn modelId="{8DB70C93-35EB-46B0-A681-4B7178090CB0}" srcId="{93555937-8A1B-4CB1-B190-DACF264CD7A2}" destId="{1BFAB1CD-D546-49EE-8A83-F69A46B8DD37}" srcOrd="4" destOrd="0" parTransId="{BC760224-D767-4221-8673-7163A82AA416}" sibTransId="{E05B3376-B722-4F3B-9D50-DDB783A1B54D}"/>
    <dgm:cxn modelId="{3916AC96-6077-4CE9-8358-8EBB20EC12FF}" type="presOf" srcId="{20A5A952-3ABB-4CD6-882D-FAF9051AF0B9}" destId="{97C46F5B-C931-42A8-A502-2CB750C5925D}" srcOrd="0" destOrd="0" presId="urn:microsoft.com/office/officeart/2018/5/layout/IconLeafLabelList"/>
    <dgm:cxn modelId="{D89F0D97-27F1-4621-9509-CFDAFDD5FA20}" type="presOf" srcId="{029AFD38-3CF2-4B14-96F7-2F84F526BF64}" destId="{74D3E7E6-C8BE-45EC-B913-FC9B1830BA49}" srcOrd="0" destOrd="0" presId="urn:microsoft.com/office/officeart/2018/5/layout/IconLeafLabelList"/>
    <dgm:cxn modelId="{065C70B0-48D6-4EF5-94F0-DAD4AD51A6AE}" type="presOf" srcId="{4B4FE2B5-7048-42A2-905E-2D056229367C}" destId="{1B75DB83-4324-4607-8FA1-09E100EB61D4}" srcOrd="0" destOrd="0" presId="urn:microsoft.com/office/officeart/2018/5/layout/IconLeafLabelList"/>
    <dgm:cxn modelId="{73AFFCBF-D1A5-4F31-85B5-3E51D4631C89}" type="presOf" srcId="{248DC2D1-3434-4146-A4E9-B212E2725498}" destId="{B3BDFB3E-74EB-4721-817B-3FB1F3B09CB1}" srcOrd="0" destOrd="0" presId="urn:microsoft.com/office/officeart/2018/5/layout/IconLeafLabelList"/>
    <dgm:cxn modelId="{BA15C0D9-A19E-43B0-AE30-9F1DC87CDA6F}" srcId="{93555937-8A1B-4CB1-B190-DACF264CD7A2}" destId="{E88CF978-3183-42EF-8B55-0939E5B679C2}" srcOrd="3" destOrd="0" parTransId="{5845A6DA-2DD0-4901-816E-B52C01BD8357}" sibTransId="{7BB0481F-A3B6-4591-9D93-638168278658}"/>
    <dgm:cxn modelId="{C510DFF4-CF5B-41C0-A9C3-990684683825}" type="presOf" srcId="{93555937-8A1B-4CB1-B190-DACF264CD7A2}" destId="{31D187C2-8AD9-4E0F-8BD1-17892C87348B}" srcOrd="0" destOrd="0" presId="urn:microsoft.com/office/officeart/2018/5/layout/IconLeafLabelList"/>
    <dgm:cxn modelId="{9845805D-B1B1-4DBA-B5C6-7B51914AE1C3}" type="presParOf" srcId="{31D187C2-8AD9-4E0F-8BD1-17892C87348B}" destId="{FF5E5E5A-5CAA-4519-B81D-42F78BBD5FEF}" srcOrd="0" destOrd="0" presId="urn:microsoft.com/office/officeart/2018/5/layout/IconLeafLabelList"/>
    <dgm:cxn modelId="{FF8A0A24-F409-48CD-85B1-F5862D3D2FE7}" type="presParOf" srcId="{FF5E5E5A-5CAA-4519-B81D-42F78BBD5FEF}" destId="{F4FCB075-EA6C-40E1-9A26-B86982C5C049}" srcOrd="0" destOrd="0" presId="urn:microsoft.com/office/officeart/2018/5/layout/IconLeafLabelList"/>
    <dgm:cxn modelId="{627D725F-86F9-476C-8DDB-8DE998A329A4}" type="presParOf" srcId="{FF5E5E5A-5CAA-4519-B81D-42F78BBD5FEF}" destId="{A1E3B67A-3307-4476-B817-1DB51DDFFC9F}" srcOrd="1" destOrd="0" presId="urn:microsoft.com/office/officeart/2018/5/layout/IconLeafLabelList"/>
    <dgm:cxn modelId="{C24C4E93-8254-4B00-B503-8FC1F750CDB8}" type="presParOf" srcId="{FF5E5E5A-5CAA-4519-B81D-42F78BBD5FEF}" destId="{F8EF7418-1222-4F4D-966F-81B82FDC1F3C}" srcOrd="2" destOrd="0" presId="urn:microsoft.com/office/officeart/2018/5/layout/IconLeafLabelList"/>
    <dgm:cxn modelId="{AB0487BC-3BB4-4F8C-A1F8-D838A44791F4}" type="presParOf" srcId="{FF5E5E5A-5CAA-4519-B81D-42F78BBD5FEF}" destId="{B3BDFB3E-74EB-4721-817B-3FB1F3B09CB1}" srcOrd="3" destOrd="0" presId="urn:microsoft.com/office/officeart/2018/5/layout/IconLeafLabelList"/>
    <dgm:cxn modelId="{608D8069-715C-4E7E-9FB5-E542A60B8EE5}" type="presParOf" srcId="{31D187C2-8AD9-4E0F-8BD1-17892C87348B}" destId="{9FAD1375-3535-41B9-A7A4-DC61FB495560}" srcOrd="1" destOrd="0" presId="urn:microsoft.com/office/officeart/2018/5/layout/IconLeafLabelList"/>
    <dgm:cxn modelId="{BF26A8D6-6808-4E82-9881-B28979AC14E6}" type="presParOf" srcId="{31D187C2-8AD9-4E0F-8BD1-17892C87348B}" destId="{31F3B88F-0E52-478D-8948-59ABFF65E87D}" srcOrd="2" destOrd="0" presId="urn:microsoft.com/office/officeart/2018/5/layout/IconLeafLabelList"/>
    <dgm:cxn modelId="{0D379B0D-0767-4720-A0CA-AB6ABF786FE2}" type="presParOf" srcId="{31F3B88F-0E52-478D-8948-59ABFF65E87D}" destId="{913A6A21-553C-4F71-9414-078FFF01E7E3}" srcOrd="0" destOrd="0" presId="urn:microsoft.com/office/officeart/2018/5/layout/IconLeafLabelList"/>
    <dgm:cxn modelId="{ABB0C671-BA6E-4404-9410-9A65498F30CC}" type="presParOf" srcId="{31F3B88F-0E52-478D-8948-59ABFF65E87D}" destId="{B4031503-6DA2-4EF1-8E14-2A9B465AB8C5}" srcOrd="1" destOrd="0" presId="urn:microsoft.com/office/officeart/2018/5/layout/IconLeafLabelList"/>
    <dgm:cxn modelId="{BE70EEB0-1F4C-49C1-8745-EF2DA4A14181}" type="presParOf" srcId="{31F3B88F-0E52-478D-8948-59ABFF65E87D}" destId="{FBA3C4A4-CB21-4FBE-83DF-128403389344}" srcOrd="2" destOrd="0" presId="urn:microsoft.com/office/officeart/2018/5/layout/IconLeafLabelList"/>
    <dgm:cxn modelId="{B3E8B03B-67F9-4C56-BF3B-279284756A48}" type="presParOf" srcId="{31F3B88F-0E52-478D-8948-59ABFF65E87D}" destId="{74D3E7E6-C8BE-45EC-B913-FC9B1830BA49}" srcOrd="3" destOrd="0" presId="urn:microsoft.com/office/officeart/2018/5/layout/IconLeafLabelList"/>
    <dgm:cxn modelId="{B1132A36-BFE8-4D0F-97D3-F6DCE7950E8B}" type="presParOf" srcId="{31D187C2-8AD9-4E0F-8BD1-17892C87348B}" destId="{337A3F54-D782-487E-A13C-55E728EC6122}" srcOrd="3" destOrd="0" presId="urn:microsoft.com/office/officeart/2018/5/layout/IconLeafLabelList"/>
    <dgm:cxn modelId="{F74C37F0-89C8-40A8-B26F-4E814D515351}" type="presParOf" srcId="{31D187C2-8AD9-4E0F-8BD1-17892C87348B}" destId="{AEEF32C4-344E-49EB-B5A2-43C09EF0ECA9}" srcOrd="4" destOrd="0" presId="urn:microsoft.com/office/officeart/2018/5/layout/IconLeafLabelList"/>
    <dgm:cxn modelId="{71D1D323-02F8-4424-B574-B23CA12A9A3F}" type="presParOf" srcId="{AEEF32C4-344E-49EB-B5A2-43C09EF0ECA9}" destId="{DCCA4D26-7C8B-4F14-9EFF-5DDFCA43F6E2}" srcOrd="0" destOrd="0" presId="urn:microsoft.com/office/officeart/2018/5/layout/IconLeafLabelList"/>
    <dgm:cxn modelId="{669396FF-67B9-4235-9E18-38D0ADD8D04A}" type="presParOf" srcId="{AEEF32C4-344E-49EB-B5A2-43C09EF0ECA9}" destId="{D0F0D0D7-12B3-49B9-9FA7-3C93379349B4}" srcOrd="1" destOrd="0" presId="urn:microsoft.com/office/officeart/2018/5/layout/IconLeafLabelList"/>
    <dgm:cxn modelId="{F35C4585-F3D7-48A6-BB4F-2E93DCD6CC22}" type="presParOf" srcId="{AEEF32C4-344E-49EB-B5A2-43C09EF0ECA9}" destId="{BF8A020F-7DF3-4586-8893-286A4C7D93AC}" srcOrd="2" destOrd="0" presId="urn:microsoft.com/office/officeart/2018/5/layout/IconLeafLabelList"/>
    <dgm:cxn modelId="{B286EF3A-832F-4080-9A7C-06D79D7F1133}" type="presParOf" srcId="{AEEF32C4-344E-49EB-B5A2-43C09EF0ECA9}" destId="{97C46F5B-C931-42A8-A502-2CB750C5925D}" srcOrd="3" destOrd="0" presId="urn:microsoft.com/office/officeart/2018/5/layout/IconLeafLabelList"/>
    <dgm:cxn modelId="{1C330F5D-C6E9-4CEE-A95E-220708F504E1}" type="presParOf" srcId="{31D187C2-8AD9-4E0F-8BD1-17892C87348B}" destId="{8FBA9534-ACD6-4452-8DBB-1F6DBC565CBB}" srcOrd="5" destOrd="0" presId="urn:microsoft.com/office/officeart/2018/5/layout/IconLeafLabelList"/>
    <dgm:cxn modelId="{0D8FB4DD-21E2-49AF-8637-BA3E3F5BFFF2}" type="presParOf" srcId="{31D187C2-8AD9-4E0F-8BD1-17892C87348B}" destId="{3CFD01C2-8BE2-4F8C-8381-67DE0C03B43C}" srcOrd="6" destOrd="0" presId="urn:microsoft.com/office/officeart/2018/5/layout/IconLeafLabelList"/>
    <dgm:cxn modelId="{06CF91C9-D4F0-40F1-84FE-F4463F666112}" type="presParOf" srcId="{3CFD01C2-8BE2-4F8C-8381-67DE0C03B43C}" destId="{972D9BDC-96A2-4495-AA5D-3BB2D91720CA}" srcOrd="0" destOrd="0" presId="urn:microsoft.com/office/officeart/2018/5/layout/IconLeafLabelList"/>
    <dgm:cxn modelId="{0AF997FC-D1DF-4AC8-BF49-131465A9E0E7}" type="presParOf" srcId="{3CFD01C2-8BE2-4F8C-8381-67DE0C03B43C}" destId="{68077630-D9AC-4718-81C9-B5BBF40C72FB}" srcOrd="1" destOrd="0" presId="urn:microsoft.com/office/officeart/2018/5/layout/IconLeafLabelList"/>
    <dgm:cxn modelId="{9E557C46-F01B-41DD-B144-F0B4036128D7}" type="presParOf" srcId="{3CFD01C2-8BE2-4F8C-8381-67DE0C03B43C}" destId="{9F9530E3-6533-4D08-A742-0080C13DF045}" srcOrd="2" destOrd="0" presId="urn:microsoft.com/office/officeart/2018/5/layout/IconLeafLabelList"/>
    <dgm:cxn modelId="{2839319C-2D23-4B10-B544-11708044CD4E}" type="presParOf" srcId="{3CFD01C2-8BE2-4F8C-8381-67DE0C03B43C}" destId="{D791B386-545D-4DB4-B4E4-B41CCC959575}" srcOrd="3" destOrd="0" presId="urn:microsoft.com/office/officeart/2018/5/layout/IconLeafLabelList"/>
    <dgm:cxn modelId="{4C9466F0-7F0C-4343-97AB-4641513CA3EA}" type="presParOf" srcId="{31D187C2-8AD9-4E0F-8BD1-17892C87348B}" destId="{CEAA248E-6F3C-4861-A688-3E4A7C2E1C33}" srcOrd="7" destOrd="0" presId="urn:microsoft.com/office/officeart/2018/5/layout/IconLeafLabelList"/>
    <dgm:cxn modelId="{0BD2CE3B-5F2E-40F6-B432-3E5F8D02F2C2}" type="presParOf" srcId="{31D187C2-8AD9-4E0F-8BD1-17892C87348B}" destId="{81DF7BE6-0959-4F65-81D5-D34F23851575}" srcOrd="8" destOrd="0" presId="urn:microsoft.com/office/officeart/2018/5/layout/IconLeafLabelList"/>
    <dgm:cxn modelId="{596A0AD8-CA43-45E2-8C0E-56C0E4184215}" type="presParOf" srcId="{81DF7BE6-0959-4F65-81D5-D34F23851575}" destId="{F4715053-2DA9-4C42-A32F-855B063EB1BF}" srcOrd="0" destOrd="0" presId="urn:microsoft.com/office/officeart/2018/5/layout/IconLeafLabelList"/>
    <dgm:cxn modelId="{E95F9757-AA2D-4A26-BC8A-15A483F0B4E0}" type="presParOf" srcId="{81DF7BE6-0959-4F65-81D5-D34F23851575}" destId="{AF715BE9-7A20-40C0-993E-2DAF4A70B8E4}" srcOrd="1" destOrd="0" presId="urn:microsoft.com/office/officeart/2018/5/layout/IconLeafLabelList"/>
    <dgm:cxn modelId="{392B59A4-7261-493F-9E69-65469DBAA613}" type="presParOf" srcId="{81DF7BE6-0959-4F65-81D5-D34F23851575}" destId="{E7FB1798-0A6B-4730-9BB3-DB21EDCEC606}" srcOrd="2" destOrd="0" presId="urn:microsoft.com/office/officeart/2018/5/layout/IconLeafLabelList"/>
    <dgm:cxn modelId="{9694517D-B50C-492C-9AC1-1F6F9C85AC74}" type="presParOf" srcId="{81DF7BE6-0959-4F65-81D5-D34F23851575}" destId="{40BD2289-8E2B-4AD0-AE7B-C933F8CBEE13}" srcOrd="3" destOrd="0" presId="urn:microsoft.com/office/officeart/2018/5/layout/IconLeafLabelList"/>
    <dgm:cxn modelId="{A8028ED0-442D-4ECC-988F-370C7BA3DA8B}" type="presParOf" srcId="{31D187C2-8AD9-4E0F-8BD1-17892C87348B}" destId="{FBF06D4E-DD81-45B7-96BF-03CC9F87CDAD}" srcOrd="9" destOrd="0" presId="urn:microsoft.com/office/officeart/2018/5/layout/IconLeafLabelList"/>
    <dgm:cxn modelId="{239689F6-0904-451D-A920-9D88D83EC5AB}" type="presParOf" srcId="{31D187C2-8AD9-4E0F-8BD1-17892C87348B}" destId="{E129B6AD-5F74-4DF7-8EEC-29AD9F6B1CAE}" srcOrd="10" destOrd="0" presId="urn:microsoft.com/office/officeart/2018/5/layout/IconLeafLabelList"/>
    <dgm:cxn modelId="{B4AFF363-D6C0-40A5-BA86-65314239AA6E}" type="presParOf" srcId="{E129B6AD-5F74-4DF7-8EEC-29AD9F6B1CAE}" destId="{00BE21F3-E9ED-43E0-B901-970FF888CE70}" srcOrd="0" destOrd="0" presId="urn:microsoft.com/office/officeart/2018/5/layout/IconLeafLabelList"/>
    <dgm:cxn modelId="{A1672D4D-FA24-4862-8B89-9EA2310EE6F5}" type="presParOf" srcId="{E129B6AD-5F74-4DF7-8EEC-29AD9F6B1CAE}" destId="{71430061-834B-489D-8992-2ACD4B6F90C8}" srcOrd="1" destOrd="0" presId="urn:microsoft.com/office/officeart/2018/5/layout/IconLeafLabelList"/>
    <dgm:cxn modelId="{6EFDA083-3724-4C0D-9C92-867149F35EC4}" type="presParOf" srcId="{E129B6AD-5F74-4DF7-8EEC-29AD9F6B1CAE}" destId="{6C542864-687F-4484-A66A-9AE912C85D7E}" srcOrd="2" destOrd="0" presId="urn:microsoft.com/office/officeart/2018/5/layout/IconLeafLabelList"/>
    <dgm:cxn modelId="{F1C6EA72-C622-4149-B4B8-318E476FC583}" type="presParOf" srcId="{E129B6AD-5F74-4DF7-8EEC-29AD9F6B1CAE}" destId="{1B75DB83-4324-4607-8FA1-09E100EB61D4}" srcOrd="3" destOrd="0" presId="urn:microsoft.com/office/officeart/2018/5/layout/IconLeafLabelList"/>
    <dgm:cxn modelId="{99DA1928-4910-4B18-91FC-EF75DAAC0B0D}" type="presParOf" srcId="{31D187C2-8AD9-4E0F-8BD1-17892C87348B}" destId="{97C73D06-14D1-45F3-8F29-A4F4E435E6FB}" srcOrd="11" destOrd="0" presId="urn:microsoft.com/office/officeart/2018/5/layout/IconLeafLabelList"/>
    <dgm:cxn modelId="{FD508EE9-1263-4DFA-8255-9F59FA545462}" type="presParOf" srcId="{31D187C2-8AD9-4E0F-8BD1-17892C87348B}" destId="{89286BD5-DF11-40E6-B9CB-249452B7E3FA}" srcOrd="12" destOrd="0" presId="urn:microsoft.com/office/officeart/2018/5/layout/IconLeafLabelList"/>
    <dgm:cxn modelId="{4802063B-8EA4-446A-8246-79F939B07335}" type="presParOf" srcId="{89286BD5-DF11-40E6-B9CB-249452B7E3FA}" destId="{0CEDFCCC-5E7B-4BFD-B22C-1B87C5F0BDF4}" srcOrd="0" destOrd="0" presId="urn:microsoft.com/office/officeart/2018/5/layout/IconLeafLabelList"/>
    <dgm:cxn modelId="{4DF11FE3-1F58-4696-9AE9-8C661BABE5FC}" type="presParOf" srcId="{89286BD5-DF11-40E6-B9CB-249452B7E3FA}" destId="{2B1F83C5-2BCD-4AE8-873C-3D0994E150C9}" srcOrd="1" destOrd="0" presId="urn:microsoft.com/office/officeart/2018/5/layout/IconLeafLabelList"/>
    <dgm:cxn modelId="{DC72E10C-CAB5-4457-B309-EC2829EC128C}" type="presParOf" srcId="{89286BD5-DF11-40E6-B9CB-249452B7E3FA}" destId="{D24933CC-B627-475E-98A0-55FABF246FB4}" srcOrd="2" destOrd="0" presId="urn:microsoft.com/office/officeart/2018/5/layout/IconLeafLabelList"/>
    <dgm:cxn modelId="{7082826C-A4B2-47EA-AD29-9EA60EBBE2B4}" type="presParOf" srcId="{89286BD5-DF11-40E6-B9CB-249452B7E3FA}" destId="{D8BF64C2-F01D-47E2-BB3C-3AD8856FB994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FCB075-EA6C-40E1-9A26-B86982C5C049}">
      <dsp:nvSpPr>
        <dsp:cNvPr id="0" name=""/>
        <dsp:cNvSpPr/>
      </dsp:nvSpPr>
      <dsp:spPr>
        <a:xfrm>
          <a:off x="262927" y="794553"/>
          <a:ext cx="809560" cy="80956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E3B67A-3307-4476-B817-1DB51DDFFC9F}">
      <dsp:nvSpPr>
        <dsp:cNvPr id="0" name=""/>
        <dsp:cNvSpPr/>
      </dsp:nvSpPr>
      <dsp:spPr>
        <a:xfrm>
          <a:off x="435456" y="967082"/>
          <a:ext cx="464501" cy="4645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BDFB3E-74EB-4721-817B-3FB1F3B09CB1}">
      <dsp:nvSpPr>
        <dsp:cNvPr id="0" name=""/>
        <dsp:cNvSpPr/>
      </dsp:nvSpPr>
      <dsp:spPr>
        <a:xfrm>
          <a:off x="4133" y="1856272"/>
          <a:ext cx="1327148" cy="1089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We need some level of calculus and linear algebra</a:t>
          </a:r>
          <a:br>
            <a:rPr lang="en-US" sz="1100" kern="1200"/>
          </a:br>
          <a:r>
            <a:rPr lang="ja-JP" sz="1100" b="1" kern="1200">
              <a:highlight>
                <a:srgbClr val="FFFF00"/>
              </a:highlight>
            </a:rPr>
            <a:t>我们需要具备一定程度的微积分和线性代数知识</a:t>
          </a:r>
          <a:endParaRPr lang="en-US" sz="1100" b="1" kern="1200">
            <a:highlight>
              <a:srgbClr val="FFFF00"/>
            </a:highlight>
          </a:endParaRPr>
        </a:p>
      </dsp:txBody>
      <dsp:txXfrm>
        <a:off x="4133" y="1856272"/>
        <a:ext cx="1327148" cy="1089324"/>
      </dsp:txXfrm>
    </dsp:sp>
    <dsp:sp modelId="{913A6A21-553C-4F71-9414-078FFF01E7E3}">
      <dsp:nvSpPr>
        <dsp:cNvPr id="0" name=""/>
        <dsp:cNvSpPr/>
      </dsp:nvSpPr>
      <dsp:spPr>
        <a:xfrm>
          <a:off x="1822326" y="794553"/>
          <a:ext cx="809560" cy="80956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031503-6DA2-4EF1-8E14-2A9B465AB8C5}">
      <dsp:nvSpPr>
        <dsp:cNvPr id="0" name=""/>
        <dsp:cNvSpPr/>
      </dsp:nvSpPr>
      <dsp:spPr>
        <a:xfrm>
          <a:off x="1994856" y="967082"/>
          <a:ext cx="464501" cy="46450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D3E7E6-C8BE-45EC-B913-FC9B1830BA49}">
      <dsp:nvSpPr>
        <dsp:cNvPr id="0" name=""/>
        <dsp:cNvSpPr/>
      </dsp:nvSpPr>
      <dsp:spPr>
        <a:xfrm>
          <a:off x="1563532" y="1856272"/>
          <a:ext cx="1327148" cy="1089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Vector, matrix, inner product, matrix-matrix multiplication</a:t>
          </a:r>
          <a:br>
            <a:rPr lang="en-US" sz="1100" kern="1200"/>
          </a:br>
          <a:r>
            <a:rPr lang="ja-JP" sz="1100" b="1" kern="1200">
              <a:highlight>
                <a:srgbClr val="FFFF00"/>
              </a:highlight>
            </a:rPr>
            <a:t>向量、矩阵、内积、矩阵与矩阵的乘法</a:t>
          </a:r>
          <a:endParaRPr lang="en-US" sz="1100" kern="1200">
            <a:highlight>
              <a:srgbClr val="FFFF00"/>
            </a:highlight>
          </a:endParaRPr>
        </a:p>
      </dsp:txBody>
      <dsp:txXfrm>
        <a:off x="1563532" y="1856272"/>
        <a:ext cx="1327148" cy="1089324"/>
      </dsp:txXfrm>
    </dsp:sp>
    <dsp:sp modelId="{DCCA4D26-7C8B-4F14-9EFF-5DDFCA43F6E2}">
      <dsp:nvSpPr>
        <dsp:cNvPr id="0" name=""/>
        <dsp:cNvSpPr/>
      </dsp:nvSpPr>
      <dsp:spPr>
        <a:xfrm>
          <a:off x="3381726" y="794553"/>
          <a:ext cx="809560" cy="80956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F0D0D7-12B3-49B9-9FA7-3C93379349B4}">
      <dsp:nvSpPr>
        <dsp:cNvPr id="0" name=""/>
        <dsp:cNvSpPr/>
      </dsp:nvSpPr>
      <dsp:spPr>
        <a:xfrm>
          <a:off x="3554255" y="967082"/>
          <a:ext cx="464501" cy="46450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C46F5B-C931-42A8-A502-2CB750C5925D}">
      <dsp:nvSpPr>
        <dsp:cNvPr id="0" name=""/>
        <dsp:cNvSpPr/>
      </dsp:nvSpPr>
      <dsp:spPr>
        <a:xfrm>
          <a:off x="3122932" y="1856272"/>
          <a:ext cx="1327148" cy="1089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Derivatives of polynomials and exponential functions</a:t>
          </a:r>
          <a:br>
            <a:rPr lang="en-US" sz="1100" kern="1200"/>
          </a:br>
          <a:r>
            <a:rPr lang="ja-JP" sz="1100" b="1" kern="1200">
              <a:highlight>
                <a:srgbClr val="FFFF00"/>
              </a:highlight>
            </a:rPr>
            <a:t>多项式函数</a:t>
          </a:r>
          <a:r>
            <a:rPr lang="ja-JP" sz="1100" kern="1200">
              <a:highlight>
                <a:srgbClr val="FFFF00"/>
              </a:highlight>
            </a:rPr>
            <a:t>和</a:t>
          </a:r>
          <a:r>
            <a:rPr lang="ja-JP" sz="1100" b="1" kern="1200">
              <a:highlight>
                <a:srgbClr val="FFFF00"/>
              </a:highlight>
            </a:rPr>
            <a:t>指数函数</a:t>
          </a:r>
          <a:r>
            <a:rPr lang="ja-JP" sz="1100" kern="1200">
              <a:highlight>
                <a:srgbClr val="FFFF00"/>
              </a:highlight>
            </a:rPr>
            <a:t>的导数</a:t>
          </a:r>
          <a:endParaRPr lang="en-US" sz="1100" kern="1200">
            <a:highlight>
              <a:srgbClr val="FFFF00"/>
            </a:highlight>
          </a:endParaRPr>
        </a:p>
      </dsp:txBody>
      <dsp:txXfrm>
        <a:off x="3122932" y="1856272"/>
        <a:ext cx="1327148" cy="1089324"/>
      </dsp:txXfrm>
    </dsp:sp>
    <dsp:sp modelId="{972D9BDC-96A2-4495-AA5D-3BB2D91720CA}">
      <dsp:nvSpPr>
        <dsp:cNvPr id="0" name=""/>
        <dsp:cNvSpPr/>
      </dsp:nvSpPr>
      <dsp:spPr>
        <a:xfrm>
          <a:off x="4941125" y="794553"/>
          <a:ext cx="809560" cy="80956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077630-D9AC-4718-81C9-B5BBF40C72FB}">
      <dsp:nvSpPr>
        <dsp:cNvPr id="0" name=""/>
        <dsp:cNvSpPr/>
      </dsp:nvSpPr>
      <dsp:spPr>
        <a:xfrm>
          <a:off x="5113655" y="967082"/>
          <a:ext cx="464501" cy="46450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91B386-545D-4DB4-B4E4-B41CCC959575}">
      <dsp:nvSpPr>
        <dsp:cNvPr id="0" name=""/>
        <dsp:cNvSpPr/>
      </dsp:nvSpPr>
      <dsp:spPr>
        <a:xfrm>
          <a:off x="4682331" y="1856272"/>
          <a:ext cx="1327148" cy="1089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• Chain rule for finding the derivative of a composite function</a:t>
          </a:r>
          <a:br>
            <a:rPr lang="en-US" sz="1100" kern="1200"/>
          </a:br>
          <a:r>
            <a:rPr lang="ja-JP" sz="1100" b="1" kern="1200">
              <a:highlight>
                <a:srgbClr val="FFFF00"/>
              </a:highlight>
            </a:rPr>
            <a:t>利用链式法则求复合函数的导数</a:t>
          </a:r>
          <a:endParaRPr lang="en-US" sz="1100" b="1" kern="1200">
            <a:highlight>
              <a:srgbClr val="FFFF00"/>
            </a:highlight>
          </a:endParaRPr>
        </a:p>
      </dsp:txBody>
      <dsp:txXfrm>
        <a:off x="4682331" y="1856272"/>
        <a:ext cx="1327148" cy="1089324"/>
      </dsp:txXfrm>
    </dsp:sp>
    <dsp:sp modelId="{F4715053-2DA9-4C42-A32F-855B063EB1BF}">
      <dsp:nvSpPr>
        <dsp:cNvPr id="0" name=""/>
        <dsp:cNvSpPr/>
      </dsp:nvSpPr>
      <dsp:spPr>
        <a:xfrm>
          <a:off x="6500525" y="794553"/>
          <a:ext cx="809560" cy="809560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715BE9-7A20-40C0-993E-2DAF4A70B8E4}">
      <dsp:nvSpPr>
        <dsp:cNvPr id="0" name=""/>
        <dsp:cNvSpPr/>
      </dsp:nvSpPr>
      <dsp:spPr>
        <a:xfrm>
          <a:off x="6673054" y="967082"/>
          <a:ext cx="464501" cy="46450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BD2289-8E2B-4AD0-AE7B-C933F8CBEE13}">
      <dsp:nvSpPr>
        <dsp:cNvPr id="0" name=""/>
        <dsp:cNvSpPr/>
      </dsp:nvSpPr>
      <dsp:spPr>
        <a:xfrm>
          <a:off x="6241731" y="1856272"/>
          <a:ext cx="1327148" cy="1089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• Basics of probability and statistics</a:t>
          </a:r>
          <a:br>
            <a:rPr lang="en-US" sz="1100" kern="1200"/>
          </a:br>
          <a:r>
            <a:rPr lang="ja-JP" sz="1100" b="0" kern="1200">
              <a:highlight>
                <a:srgbClr val="FFFF00"/>
              </a:highlight>
            </a:rPr>
            <a:t>概率与统计的基础知识</a:t>
          </a:r>
          <a:endParaRPr lang="en-US" sz="1100" b="0" kern="1200">
            <a:highlight>
              <a:srgbClr val="FFFF00"/>
            </a:highlight>
          </a:endParaRPr>
        </a:p>
      </dsp:txBody>
      <dsp:txXfrm>
        <a:off x="6241731" y="1856272"/>
        <a:ext cx="1327148" cy="1089324"/>
      </dsp:txXfrm>
    </dsp:sp>
    <dsp:sp modelId="{00BE21F3-E9ED-43E0-B901-970FF888CE70}">
      <dsp:nvSpPr>
        <dsp:cNvPr id="0" name=""/>
        <dsp:cNvSpPr/>
      </dsp:nvSpPr>
      <dsp:spPr>
        <a:xfrm>
          <a:off x="8059924" y="794553"/>
          <a:ext cx="809560" cy="80956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430061-834B-489D-8992-2ACD4B6F90C8}">
      <dsp:nvSpPr>
        <dsp:cNvPr id="0" name=""/>
        <dsp:cNvSpPr/>
      </dsp:nvSpPr>
      <dsp:spPr>
        <a:xfrm>
          <a:off x="8232453" y="967082"/>
          <a:ext cx="464501" cy="46450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75DB83-4324-4607-8FA1-09E100EB61D4}">
      <dsp:nvSpPr>
        <dsp:cNvPr id="0" name=""/>
        <dsp:cNvSpPr/>
      </dsp:nvSpPr>
      <dsp:spPr>
        <a:xfrm>
          <a:off x="7801130" y="1856272"/>
          <a:ext cx="1327148" cy="1089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• Probability distributions (normal distribution, Bernoulli distribution, etc.)</a:t>
          </a:r>
          <a:br>
            <a:rPr lang="en-US" sz="1100" kern="1200"/>
          </a:br>
          <a:r>
            <a:rPr lang="ja-JP" sz="1100" b="1" kern="1200">
              <a:highlight>
                <a:srgbClr val="FFFF00"/>
              </a:highlight>
            </a:rPr>
            <a:t>概率分布（如正态分布、伯努利分布等）</a:t>
          </a:r>
          <a:endParaRPr lang="en-US" sz="1100" b="1" kern="1200">
            <a:highlight>
              <a:srgbClr val="FFFF00"/>
            </a:highlight>
          </a:endParaRPr>
        </a:p>
      </dsp:txBody>
      <dsp:txXfrm>
        <a:off x="7801130" y="1856272"/>
        <a:ext cx="1327148" cy="1089324"/>
      </dsp:txXfrm>
    </dsp:sp>
    <dsp:sp modelId="{0CEDFCCC-5E7B-4BFD-B22C-1B87C5F0BDF4}">
      <dsp:nvSpPr>
        <dsp:cNvPr id="0" name=""/>
        <dsp:cNvSpPr/>
      </dsp:nvSpPr>
      <dsp:spPr>
        <a:xfrm>
          <a:off x="9619323" y="794553"/>
          <a:ext cx="809560" cy="80956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1F83C5-2BCD-4AE8-873C-3D0994E150C9}">
      <dsp:nvSpPr>
        <dsp:cNvPr id="0" name=""/>
        <dsp:cNvSpPr/>
      </dsp:nvSpPr>
      <dsp:spPr>
        <a:xfrm>
          <a:off x="9791853" y="967082"/>
          <a:ext cx="464501" cy="464501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BF64C2-F01D-47E2-BB3C-3AD8856FB994}">
      <dsp:nvSpPr>
        <dsp:cNvPr id="0" name=""/>
        <dsp:cNvSpPr/>
      </dsp:nvSpPr>
      <dsp:spPr>
        <a:xfrm>
          <a:off x="9360530" y="1856272"/>
          <a:ext cx="1327148" cy="1089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 dirty="0"/>
            <a:t>• Mean, standard deviation, …</a:t>
          </a:r>
          <a:br>
            <a:rPr lang="en-US" sz="1100" kern="1200" dirty="0"/>
          </a:br>
          <a:r>
            <a:rPr lang="ja-JP" sz="1100" b="0" kern="1200" dirty="0">
              <a:highlight>
                <a:srgbClr val="FFFF00"/>
              </a:highlight>
            </a:rPr>
            <a:t>均值、标准差等基本统计量</a:t>
          </a:r>
          <a:endParaRPr lang="en-US" sz="1100" b="0" kern="1200" dirty="0">
            <a:highlight>
              <a:srgbClr val="FFFF00"/>
            </a:highlight>
          </a:endParaRPr>
        </a:p>
      </dsp:txBody>
      <dsp:txXfrm>
        <a:off x="9360530" y="1856272"/>
        <a:ext cx="1327148" cy="10893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10/21/2025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176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10/21/2025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497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10/21/2025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24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10/21/2025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908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10/21/2025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91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10/21/2025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54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10/21/2025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45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10/21/2025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22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10/21/2025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934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10/21/2025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58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10/21/2025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263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10/21/2025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389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 descr="Math And Science Formulas">
            <a:extLst>
              <a:ext uri="{FF2B5EF4-FFF2-40B4-BE49-F238E27FC236}">
                <a16:creationId xmlns:a16="http://schemas.microsoft.com/office/drawing/2014/main" id="{31E1EB76-0103-AC49-B4E0-162B1EC71E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>
            <a:fillRect/>
          </a:stretch>
        </p:blipFill>
        <p:spPr>
          <a:xfrm>
            <a:off x="1" y="10"/>
            <a:ext cx="12192000" cy="685798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E5997AC-0325-4416-909F-5CE54C428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5"/>
            <a:ext cx="48768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68C51E-F15E-EAD6-1480-BF06A8ADEA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925907"/>
            <a:ext cx="3485776" cy="3830882"/>
          </a:xfrm>
        </p:spPr>
        <p:txBody>
          <a:bodyPr>
            <a:normAutofit/>
          </a:bodyPr>
          <a:lstStyle/>
          <a:p>
            <a:r>
              <a:rPr lang="en-US" b="1" dirty="0"/>
              <a:t>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0FF66-5AD3-49A7-98EA-D6857639D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3515360"/>
            <a:ext cx="3343277" cy="234059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/>
              <a:t>Course winter 2025</a:t>
            </a:r>
          </a:p>
          <a:p>
            <a:pPr>
              <a:lnSpc>
                <a:spcPct val="100000"/>
              </a:lnSpc>
            </a:pPr>
            <a:r>
              <a:rPr lang="en-US" sz="2400" b="1" dirty="0"/>
              <a:t>Hubei Polytechnic University</a:t>
            </a:r>
          </a:p>
          <a:p>
            <a:pPr>
              <a:lnSpc>
                <a:spcPct val="100000"/>
              </a:lnSpc>
            </a:pPr>
            <a:r>
              <a:rPr lang="en-US" sz="2400" b="1" dirty="0"/>
              <a:t>Instructor: Dr. Waqas Ahmed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7509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260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 descr="s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3625" y="862012"/>
            <a:ext cx="7524750" cy="51339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lr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1565" y="782320"/>
            <a:ext cx="7467600" cy="53117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504" y="863600"/>
            <a:ext cx="8339455" cy="50596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970" y="883920"/>
            <a:ext cx="8009890" cy="52120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206" y="1341120"/>
            <a:ext cx="7409815" cy="37426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4911C-C137-415D-729B-F976D16D0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Tutorial: see git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06AB2-CBC8-D2D4-F8A0-D6983E2B2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https://github.com/WaqasAhmedmit/Machine-Learning-Lectures-Winter-2025./upload/main</a:t>
            </a:r>
          </a:p>
        </p:txBody>
      </p:sp>
    </p:spTree>
    <p:extLst>
      <p:ext uri="{BB962C8B-B14F-4D97-AF65-F5344CB8AC3E}">
        <p14:creationId xmlns:p14="http://schemas.microsoft.com/office/powerpoint/2010/main" val="1437264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AEA1DD-9B19-51A4-5E87-C9DEDC73A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399"/>
            <a:ext cx="5239272" cy="162114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/>
              <a:t>What do you learn from this course?</a:t>
            </a:r>
            <a:br>
              <a:rPr lang="en-US" sz="3100"/>
            </a:br>
            <a:r>
              <a:rPr lang="zh-CN" altLang="en-US" sz="3100" b="1"/>
              <a:t>你从这门课程中学到了什么？</a:t>
            </a:r>
            <a:endParaRPr lang="en-US" sz="3100" b="1"/>
          </a:p>
        </p:txBody>
      </p:sp>
      <p:cxnSp>
        <p:nvCxnSpPr>
          <p:cNvPr id="28" name="Straight Connector 1">
            <a:extLst>
              <a:ext uri="{FF2B5EF4-FFF2-40B4-BE49-F238E27FC236}">
                <a16:creationId xmlns:a16="http://schemas.microsoft.com/office/drawing/2014/main" id="{7D3DF08D-8EDA-0FB3-59D9-B692F2ADD1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0FDF2673-C356-2BCF-16BB-1249F395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92" y="3185953"/>
            <a:ext cx="5829808" cy="288054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1CC36-217F-6B77-8155-299505EF9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6176" y="914399"/>
            <a:ext cx="5138688" cy="524865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Concepts, tools, and intuition you need to implement programs capable of learning from data</a:t>
            </a:r>
            <a:br>
              <a:rPr lang="en-US" dirty="0"/>
            </a:br>
            <a:r>
              <a:rPr lang="ja-JP" altLang="en-US" b="1" dirty="0">
                <a:solidFill>
                  <a:srgbClr val="FF0000"/>
                </a:solidFill>
              </a:rPr>
              <a:t>实现能够从数据中学习的程序所需的概念、工具和直觉</a:t>
            </a:r>
            <a:endParaRPr lang="en-US" altLang="ja-JP" b="1" dirty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</a:pPr>
            <a:r>
              <a:rPr lang="en-US" b="1" dirty="0"/>
              <a:t>From simple techniques such as linear regression to some of deep learning techniques</a:t>
            </a:r>
            <a:br>
              <a:rPr lang="en-US" dirty="0"/>
            </a:br>
            <a:r>
              <a:rPr lang="ja-JP" altLang="en-US" b="1" dirty="0">
                <a:solidFill>
                  <a:srgbClr val="FF0000"/>
                </a:solidFill>
              </a:rPr>
              <a:t>从简单的技术（例如线性回归）到部分深度学习技术</a:t>
            </a:r>
            <a:endParaRPr lang="en-US" altLang="ja-JP" b="1" dirty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</a:pPr>
            <a:r>
              <a:rPr lang="en-US" b="1" dirty="0"/>
              <a:t>A hands-on approach with just a little bit of theory to use production-ready Python frameworks</a:t>
            </a:r>
            <a:br>
              <a:rPr lang="en-US" dirty="0"/>
            </a:br>
            <a:r>
              <a:rPr lang="ja-JP" altLang="en-US" dirty="0">
                <a:solidFill>
                  <a:srgbClr val="FF0000"/>
                </a:solidFill>
              </a:rPr>
              <a:t>通过</a:t>
            </a:r>
            <a:r>
              <a:rPr lang="ja-JP" altLang="en-US" b="1" dirty="0">
                <a:solidFill>
                  <a:srgbClr val="FF0000"/>
                </a:solidFill>
              </a:rPr>
              <a:t>以实践为主、少量理论结合</a:t>
            </a:r>
            <a:r>
              <a:rPr lang="ja-JP" altLang="en-US" dirty="0">
                <a:solidFill>
                  <a:srgbClr val="FF0000"/>
                </a:solidFill>
              </a:rPr>
              <a:t>的方式，学习如何使用</a:t>
            </a:r>
            <a:r>
              <a:rPr lang="ja-JP" altLang="en-US" b="1" dirty="0">
                <a:solidFill>
                  <a:srgbClr val="FF0000"/>
                </a:solidFill>
              </a:rPr>
              <a:t>可投入生产的 </a:t>
            </a:r>
            <a:r>
              <a:rPr lang="en-US" b="1" dirty="0">
                <a:solidFill>
                  <a:srgbClr val="FF0000"/>
                </a:solidFill>
              </a:rPr>
              <a:t>Python </a:t>
            </a:r>
            <a:r>
              <a:rPr lang="ja-JP" altLang="en-US" b="1" dirty="0">
                <a:solidFill>
                  <a:srgbClr val="FF0000"/>
                </a:solidFill>
              </a:rPr>
              <a:t>框架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245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A66569-B047-B014-CFD1-98926C085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/>
              <a:t>Course prerequisites</a:t>
            </a:r>
            <a:br>
              <a:rPr lang="en-US" sz="3700"/>
            </a:br>
            <a:r>
              <a:rPr lang="ja-JP" altLang="en-US" sz="3700" b="1"/>
              <a:t>课程先修要求</a:t>
            </a:r>
            <a:endParaRPr lang="en-US" sz="370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895DEBF-40F3-8934-5427-209C5DB020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8240018"/>
              </p:ext>
            </p:extLst>
          </p:nvPr>
        </p:nvGraphicFramePr>
        <p:xfrm>
          <a:off x="700088" y="2222500"/>
          <a:ext cx="10691812" cy="374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9666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667000" y="1068706"/>
            <a:ext cx="6858000" cy="804863"/>
          </a:xfrm>
        </p:spPr>
        <p:txBody>
          <a:bodyPr>
            <a:normAutofit fontScale="90000"/>
          </a:bodyPr>
          <a:lstStyle/>
          <a:p>
            <a:r>
              <a:rPr lang="en-US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 concept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020253" y="1955006"/>
            <a:ext cx="7504748" cy="3834288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1950 first time introduced a concept of Artificial Intelligence. </a:t>
            </a:r>
          </a:p>
          <a:p>
            <a:r>
              <a:rPr lang="en-US" sz="2800" b="1" dirty="0">
                <a:solidFill>
                  <a:srgbClr val="FF0000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— 1950</a:t>
            </a:r>
            <a:r>
              <a:rPr lang="ja-JP" altLang="en-US" sz="2800" b="1" dirty="0">
                <a:solidFill>
                  <a:srgbClr val="FF0000"/>
                </a:solidFill>
                <a:latin typeface="ADLaM Display" panose="020F0502020204030204" pitchFamily="2" charset="0"/>
                <a:cs typeface="ADLaM Display" panose="020F0502020204030204" pitchFamily="2" charset="0"/>
              </a:rPr>
              <a:t>年，首次提出了人工智能的概念。</a:t>
            </a:r>
            <a:endParaRPr lang="en-US" altLang="ja-JP" sz="2800" b="1" dirty="0">
              <a:solidFill>
                <a:srgbClr val="FF0000"/>
              </a:solidFill>
              <a:latin typeface="ADLaM Display" panose="020F0502020204030204" pitchFamily="2" charset="0"/>
              <a:cs typeface="ADLaM Display" panose="020F0502020204030204" pitchFamily="2" charset="0"/>
            </a:endParaRPr>
          </a:p>
          <a:p>
            <a:r>
              <a:rPr lang="en-US" sz="2800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What is the goal of this concept?</a:t>
            </a:r>
          </a:p>
          <a:p>
            <a:r>
              <a:rPr lang="en-US" sz="2800" b="1" dirty="0">
                <a:solidFill>
                  <a:srgbClr val="FF0000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 — </a:t>
            </a:r>
            <a:r>
              <a:rPr lang="ja-JP" altLang="en-US" sz="2800" b="1" dirty="0">
                <a:solidFill>
                  <a:srgbClr val="FF0000"/>
                </a:solidFill>
                <a:latin typeface="ADLaM Display" panose="020F0502020204030204" pitchFamily="2" charset="0"/>
                <a:cs typeface="ADLaM Display" panose="020F0502020204030204" pitchFamily="2" charset="0"/>
              </a:rPr>
              <a:t>这个概念的目标是什么？</a:t>
            </a:r>
            <a:br>
              <a:rPr lang="ja-JP" altLang="en-US" sz="2800" dirty="0">
                <a:latin typeface="ADLaM Display" panose="020F0502020204030204" pitchFamily="2" charset="0"/>
                <a:cs typeface="ADLaM Display" panose="020F0502020204030204" pitchFamily="2" charset="0"/>
              </a:rPr>
            </a:br>
            <a:r>
              <a:rPr lang="en-US" sz="2800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Our goal is for machines to become intelligent like humans. Just like the human mind, they look at situations and make decisions. </a:t>
            </a:r>
          </a:p>
          <a:p>
            <a:r>
              <a:rPr lang="en-US" sz="2800" b="1" dirty="0">
                <a:solidFill>
                  <a:srgbClr val="FF0000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 — </a:t>
            </a:r>
            <a:r>
              <a:rPr lang="ja-JP" altLang="en-US" sz="2800" b="1" dirty="0">
                <a:solidFill>
                  <a:srgbClr val="FF0000"/>
                </a:solidFill>
                <a:latin typeface="ADLaM Display" panose="020F0502020204030204" pitchFamily="2" charset="0"/>
                <a:cs typeface="ADLaM Display" panose="020F0502020204030204" pitchFamily="2" charset="0"/>
              </a:rPr>
              <a:t>我们的目标是让机器像人类一样具有智能。</a:t>
            </a:r>
            <a:br>
              <a:rPr lang="ja-JP" altLang="en-US" sz="2800" b="1" dirty="0">
                <a:solidFill>
                  <a:srgbClr val="FF0000"/>
                </a:solidFill>
                <a:latin typeface="ADLaM Display" panose="020F0502020204030204" pitchFamily="2" charset="0"/>
                <a:cs typeface="ADLaM Display" panose="020F0502020204030204" pitchFamily="2" charset="0"/>
              </a:rPr>
            </a:br>
            <a:r>
              <a:rPr lang="en-US" sz="2800" b="1" dirty="0">
                <a:solidFill>
                  <a:srgbClr val="FF0000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r>
              <a:rPr lang="ja-JP" altLang="en-US" sz="2800" b="1" dirty="0">
                <a:solidFill>
                  <a:srgbClr val="FF0000"/>
                </a:solidFill>
                <a:latin typeface="ADLaM Display" panose="020F0502020204030204" pitchFamily="2" charset="0"/>
                <a:cs typeface="ADLaM Display" panose="020F0502020204030204" pitchFamily="2" charset="0"/>
              </a:rPr>
              <a:t>就像人类的大脑一样，它们能够观察情况并作出决策。</a:t>
            </a:r>
            <a:endParaRPr lang="en-US" altLang="en-US" sz="2800" b="1" dirty="0">
              <a:ln w="9525">
                <a:solidFill>
                  <a:srgbClr val="C00000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75799" y="778032"/>
            <a:ext cx="10562471" cy="2545001"/>
          </a:xfrm>
        </p:spPr>
        <p:txBody>
          <a:bodyPr>
            <a:normAutofit/>
          </a:bodyPr>
          <a:lstStyle/>
          <a:p>
            <a:r>
              <a:rPr lang="en-US" altLang="en-US" sz="2400" dirty="0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en-US" sz="3200" b="1" dirty="0" err="1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Artifical</a:t>
            </a:r>
            <a:r>
              <a:rPr lang="en-US" altLang="en-US" sz="3200" b="1" dirty="0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en-US" sz="3200" b="1" dirty="0" err="1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intelegence</a:t>
            </a:r>
            <a:r>
              <a:rPr lang="en-US" altLang="en-US" sz="3200" b="1" dirty="0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is technique not a </a:t>
            </a:r>
            <a:r>
              <a:rPr lang="en-US" altLang="en-US" sz="3200" b="1" dirty="0" err="1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subject.We</a:t>
            </a:r>
            <a:r>
              <a:rPr lang="en-US" altLang="en-US" sz="3200" b="1" dirty="0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Join different subject like mathematics, Statistic , programing </a:t>
            </a:r>
            <a:r>
              <a:rPr lang="en-US" altLang="en-US" sz="3200" b="1" dirty="0" err="1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etc</a:t>
            </a:r>
            <a:r>
              <a:rPr lang="en-US" altLang="en-US" sz="3200" b="1" dirty="0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to made a unique technique</a:t>
            </a:r>
            <a:br>
              <a:rPr lang="en-US" altLang="en-US" sz="3200" b="1" dirty="0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altLang="en-US" sz="3200" b="1" dirty="0" err="1">
                <a:ln/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人工智能是技术而不是学科。我们加入不同的学科，如数学、统计学、编程等，以创造一种独特的技术</a:t>
            </a:r>
            <a:endParaRPr lang="en-US" altLang="en-US" sz="3200" dirty="0">
              <a:ln/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Oval 2"/>
          <p:cNvSpPr/>
          <p:nvPr/>
        </p:nvSpPr>
        <p:spPr>
          <a:xfrm>
            <a:off x="3720735" y="3429000"/>
            <a:ext cx="3321844" cy="269938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Text Box 5"/>
          <p:cNvSpPr txBox="1"/>
          <p:nvPr/>
        </p:nvSpPr>
        <p:spPr>
          <a:xfrm>
            <a:off x="4284664" y="3961986"/>
            <a:ext cx="1966595" cy="2990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en-US" sz="1350" b="1" dirty="0" err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Artifical</a:t>
            </a:r>
            <a:r>
              <a:rPr lang="en-US" altLang="en-US" sz="135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</a:t>
            </a:r>
            <a:r>
              <a:rPr lang="x-none" altLang="en-US" sz="135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I</a:t>
            </a:r>
            <a:r>
              <a:rPr lang="en-US" altLang="en-US" sz="1350" b="1" dirty="0" err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ntelegence</a:t>
            </a:r>
            <a:endParaRPr lang="en-US" altLang="en-US" sz="1350" b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Oval 6"/>
          <p:cNvSpPr/>
          <p:nvPr/>
        </p:nvSpPr>
        <p:spPr>
          <a:xfrm>
            <a:off x="3961449" y="4596571"/>
            <a:ext cx="2459831" cy="14454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Oval 7"/>
          <p:cNvSpPr/>
          <p:nvPr/>
        </p:nvSpPr>
        <p:spPr>
          <a:xfrm>
            <a:off x="4419124" y="5105939"/>
            <a:ext cx="1676876" cy="71866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 Box 8"/>
          <p:cNvSpPr txBox="1"/>
          <p:nvPr/>
        </p:nvSpPr>
        <p:spPr>
          <a:xfrm>
            <a:off x="4384117" y="4677093"/>
            <a:ext cx="1804511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350" b="1" dirty="0"/>
              <a:t>Machine Learning</a:t>
            </a:r>
          </a:p>
        </p:txBody>
      </p:sp>
      <p:sp>
        <p:nvSpPr>
          <p:cNvPr id="11" name="Text Box 10"/>
          <p:cNvSpPr txBox="1"/>
          <p:nvPr/>
        </p:nvSpPr>
        <p:spPr>
          <a:xfrm>
            <a:off x="4819532" y="5211904"/>
            <a:ext cx="966311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350" b="1" dirty="0"/>
              <a:t>Deep Learning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18AD8-AA1C-30D1-5F7B-F65E3E1EB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 err="1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Defination</a:t>
            </a:r>
            <a:r>
              <a:rPr lang="en-US" altLang="en-US" b="1" dirty="0">
                <a:ln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of these terms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FAADC6-A005-4A40-A530-C2F61D04D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5598389" cy="3316288"/>
          </a:xfrm>
        </p:spPr>
        <p:txBody>
          <a:bodyPr>
            <a:normAutofit fontScale="85000" lnSpcReduction="20000"/>
          </a:bodyPr>
          <a:lstStyle/>
          <a:p>
            <a:r>
              <a:rPr lang="en-US" sz="1900" b="1" dirty="0"/>
              <a:t>Artificial Intelligence:</a:t>
            </a:r>
            <a:r>
              <a:rPr lang="en-US" sz="1900" dirty="0"/>
              <a:t> Any techniques which enable computers to mimic human </a:t>
            </a:r>
            <a:r>
              <a:rPr lang="en-US" sz="1900" dirty="0" err="1"/>
              <a:t>behaviour</a:t>
            </a:r>
            <a:r>
              <a:rPr lang="en-US" sz="1900" dirty="0"/>
              <a:t>. — </a:t>
            </a:r>
            <a:r>
              <a:rPr lang="ja-JP" altLang="en-US" sz="1900" b="1" dirty="0"/>
              <a:t>人工智能：</a:t>
            </a:r>
            <a:r>
              <a:rPr lang="ja-JP" altLang="en-US" sz="1900" dirty="0"/>
              <a:t> 任何能够使计算机模仿人类行为的技术。</a:t>
            </a:r>
          </a:p>
          <a:p>
            <a:r>
              <a:rPr lang="en-US" sz="1900" b="1" dirty="0"/>
              <a:t>Machine Learning:</a:t>
            </a:r>
            <a:r>
              <a:rPr lang="en-US" sz="1900" dirty="0"/>
              <a:t> Subset of AI techniques which use statistical methods to enable machines to improve with experience</a:t>
            </a:r>
          </a:p>
          <a:p>
            <a:r>
              <a:rPr lang="en-US" sz="1900" dirty="0"/>
              <a:t>. — </a:t>
            </a:r>
            <a:r>
              <a:rPr lang="ja-JP" altLang="en-US" sz="1900" b="1" dirty="0"/>
              <a:t>机器学习：</a:t>
            </a:r>
            <a:r>
              <a:rPr lang="ja-JP" altLang="en-US" sz="1900" dirty="0"/>
              <a:t> 人工智能技术的一个子集，使用统计方法使机器能够通过经验不断改进。</a:t>
            </a:r>
          </a:p>
          <a:p>
            <a:r>
              <a:rPr lang="en-US" sz="1900" b="1" dirty="0"/>
              <a:t>Deep Learning:</a:t>
            </a:r>
            <a:r>
              <a:rPr lang="en-US" sz="1900" dirty="0"/>
              <a:t> Subset of ML which makes the computation of multi-layer neural networks feasible.</a:t>
            </a:r>
          </a:p>
          <a:p>
            <a:r>
              <a:rPr lang="en-US" sz="1900" dirty="0"/>
              <a:t> — </a:t>
            </a:r>
            <a:r>
              <a:rPr lang="ja-JP" altLang="en-US" sz="1900" b="1" dirty="0"/>
              <a:t>深度学习：</a:t>
            </a:r>
            <a:r>
              <a:rPr lang="ja-JP" altLang="en-US" sz="1900" dirty="0"/>
              <a:t> 机器学习的一个子集，使多层神经网络的计算成为可能</a:t>
            </a:r>
          </a:p>
          <a:p>
            <a:endParaRPr lang="en-US" dirty="0"/>
          </a:p>
        </p:txBody>
      </p:sp>
      <p:pic>
        <p:nvPicPr>
          <p:cNvPr id="5" name="Picture 4" descr="m2">
            <a:extLst>
              <a:ext uri="{FF2B5EF4-FFF2-40B4-BE49-F238E27FC236}">
                <a16:creationId xmlns:a16="http://schemas.microsoft.com/office/drawing/2014/main" id="{B22EEB6D-AE3D-BE7D-DF84-41A03146A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6655" y="2384323"/>
            <a:ext cx="2957036" cy="277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93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F4D30-F931-6E7E-365A-189D072A9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953729"/>
          </a:xfrm>
        </p:spPr>
        <p:txBody>
          <a:bodyPr/>
          <a:lstStyle/>
          <a:p>
            <a:r>
              <a:rPr lang="en-US" altLang="en-US" b="1" dirty="0">
                <a:sym typeface="+mn-ea"/>
              </a:rPr>
              <a:t>Data Preprocessing: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0DF23-9CF1-8EEF-735E-FC719E172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b="1" dirty="0"/>
              <a:t>Pre-Processing refers to the transformation applied to our data before feeding it to algorithm</a:t>
            </a:r>
            <a:br>
              <a:rPr lang="en-US" dirty="0"/>
            </a:br>
            <a:r>
              <a:rPr lang="ja-JP" altLang="en-US" dirty="0"/>
              <a:t>预处理是指在将数据输入算法之前，对数据进行的转换。</a:t>
            </a:r>
          </a:p>
          <a:p>
            <a:pPr>
              <a:buNone/>
            </a:pPr>
            <a:r>
              <a:rPr lang="en-US" b="1" dirty="0"/>
              <a:t>Data preprocessing is a technique that is used to convert the raw data into a clean data set.</a:t>
            </a:r>
            <a:br>
              <a:rPr lang="en-US" dirty="0"/>
            </a:br>
            <a:r>
              <a:rPr lang="ja-JP" altLang="en-US" dirty="0"/>
              <a:t>数据预处理是一种将原始数据转换为干净数据集的技术。</a:t>
            </a:r>
          </a:p>
          <a:p>
            <a:pPr>
              <a:buNone/>
            </a:pPr>
            <a:r>
              <a:rPr lang="en-US" b="1" dirty="0"/>
              <a:t>Data is gathered from different sources in raw format which is not feasible for the analytics.</a:t>
            </a:r>
            <a:br>
              <a:rPr lang="en-US" dirty="0"/>
            </a:br>
            <a:r>
              <a:rPr lang="ja-JP" altLang="en-US" dirty="0"/>
              <a:t>数据来自不同来源的原始格式，这种格式不适合进行分析。</a:t>
            </a:r>
          </a:p>
          <a:p>
            <a:pPr>
              <a:buNone/>
            </a:pPr>
            <a:r>
              <a:rPr lang="en-US" b="1" dirty="0"/>
              <a:t>We use the following three libraries of Python for this:</a:t>
            </a:r>
            <a:br>
              <a:rPr lang="en-US" dirty="0"/>
            </a:br>
            <a:r>
              <a:rPr lang="ja-JP" altLang="en-US" dirty="0"/>
              <a:t>我们为此使用以下三个 </a:t>
            </a:r>
            <a:r>
              <a:rPr lang="en-US" dirty="0"/>
              <a:t>Python </a:t>
            </a:r>
            <a:r>
              <a:rPr lang="ja-JP" altLang="en-US" dirty="0"/>
              <a:t>库：</a:t>
            </a:r>
          </a:p>
          <a:p>
            <a:r>
              <a:rPr lang="en-US" b="1" dirty="0" err="1"/>
              <a:t>Numpy</a:t>
            </a:r>
            <a:endParaRPr lang="ja-JP" altLang="en-US" dirty="0"/>
          </a:p>
          <a:p>
            <a:r>
              <a:rPr lang="en-US" b="1" dirty="0"/>
              <a:t>Matplotlib</a:t>
            </a:r>
            <a:r>
              <a:rPr lang="en-US" dirty="0"/>
              <a:t> </a:t>
            </a:r>
          </a:p>
          <a:p>
            <a:r>
              <a:rPr lang="en-US" b="1" dirty="0"/>
              <a:t>Pandas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318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C9E1CC-31E7-287C-C5EB-63381209D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360" y="754148"/>
            <a:ext cx="9519920" cy="536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016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A21E37-732E-7135-E911-3CCB5A6FD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440" y="833120"/>
            <a:ext cx="8473440" cy="524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79451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1959</TotalTime>
  <Words>835</Words>
  <Application>Microsoft Office PowerPoint</Application>
  <PresentationFormat>Widescreen</PresentationFormat>
  <Paragraphs>42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ADLaM Display</vt:lpstr>
      <vt:lpstr>Arial</vt:lpstr>
      <vt:lpstr>Calisto MT</vt:lpstr>
      <vt:lpstr>Univers Condensed</vt:lpstr>
      <vt:lpstr>ChronicleVTI</vt:lpstr>
      <vt:lpstr>Machine Learning</vt:lpstr>
      <vt:lpstr>What do you learn from this course? 你从这门课程中学到了什么？</vt:lpstr>
      <vt:lpstr>Course prerequisites 课程先修要求</vt:lpstr>
      <vt:lpstr>Basic concept</vt:lpstr>
      <vt:lpstr> Artifical intelegence is technique not a subject.We Join different subject like mathematics, Statistic , programing etc to made a unique technique 人工智能是技术而不是学科。我们加入不同的学科，如数学、统计学、编程等，以创造一种独特的技术</vt:lpstr>
      <vt:lpstr>Defination of these terms</vt:lpstr>
      <vt:lpstr>Data Preprocessing: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Practical Tutorial: see git 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Waqas Ahmed</dc:creator>
  <cp:lastModifiedBy>Waqas Ahmed</cp:lastModifiedBy>
  <cp:revision>3</cp:revision>
  <dcterms:created xsi:type="dcterms:W3CDTF">2025-10-22T02:28:50Z</dcterms:created>
  <dcterms:modified xsi:type="dcterms:W3CDTF">2025-10-23T11:08:27Z</dcterms:modified>
</cp:coreProperties>
</file>

<file path=docProps/thumbnail.jpeg>
</file>